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287000" cy="10287000"/>
  <p:notesSz cx="6858000" cy="9144000"/>
  <p:embeddedFontLst>
    <p:embeddedFont>
      <p:font typeface="Franklin Gothic Demi" panose="020B0703020102020204" pitchFamily="34" charset="0"/>
      <p:regular r:id="rId4"/>
      <p:italic r:id="rId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1" autoAdjust="0"/>
    <p:restoredTop sz="94565" autoAdjust="0"/>
  </p:normalViewPr>
  <p:slideViewPr>
    <p:cSldViewPr>
      <p:cViewPr varScale="1">
        <p:scale>
          <a:sx n="101" d="100"/>
          <a:sy n="101" d="100"/>
        </p:scale>
        <p:origin x="3126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32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 noGrp="1" noUngrp="1" noRot="1" noMove="1" noResize="1"/>
          </p:cNvGrpSpPr>
          <p:nvPr/>
        </p:nvGrpSpPr>
        <p:grpSpPr>
          <a:xfrm>
            <a:off x="4371760" y="2918375"/>
            <a:ext cx="5010084" cy="5383677"/>
            <a:chOff x="0" y="0"/>
            <a:chExt cx="1052345" cy="1130816"/>
          </a:xfrm>
        </p:grpSpPr>
        <p:sp>
          <p:nvSpPr>
            <p:cNvPr id="6" name="Freeform 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052345" cy="1130816"/>
            </a:xfrm>
            <a:custGeom>
              <a:avLst/>
              <a:gdLst/>
              <a:ahLst/>
              <a:cxnLst/>
              <a:rect l="l" t="t" r="r" b="b"/>
              <a:pathLst>
                <a:path w="1052345" h="1130816">
                  <a:moveTo>
                    <a:pt x="30905" y="0"/>
                  </a:moveTo>
                  <a:lnTo>
                    <a:pt x="1021439" y="0"/>
                  </a:lnTo>
                  <a:cubicBezTo>
                    <a:pt x="1029636" y="0"/>
                    <a:pt x="1037497" y="3256"/>
                    <a:pt x="1043293" y="9052"/>
                  </a:cubicBezTo>
                  <a:cubicBezTo>
                    <a:pt x="1049089" y="14848"/>
                    <a:pt x="1052345" y="22709"/>
                    <a:pt x="1052345" y="30905"/>
                  </a:cubicBezTo>
                  <a:lnTo>
                    <a:pt x="1052345" y="1099911"/>
                  </a:lnTo>
                  <a:cubicBezTo>
                    <a:pt x="1052345" y="1116979"/>
                    <a:pt x="1038508" y="1130816"/>
                    <a:pt x="1021439" y="1130816"/>
                  </a:cubicBezTo>
                  <a:lnTo>
                    <a:pt x="30905" y="1130816"/>
                  </a:lnTo>
                  <a:cubicBezTo>
                    <a:pt x="13837" y="1130816"/>
                    <a:pt x="0" y="1116979"/>
                    <a:pt x="0" y="1099911"/>
                  </a:cubicBezTo>
                  <a:lnTo>
                    <a:pt x="0" y="30905"/>
                  </a:lnTo>
                  <a:cubicBezTo>
                    <a:pt x="0" y="13837"/>
                    <a:pt x="13837" y="0"/>
                    <a:pt x="30905" y="0"/>
                  </a:cubicBezTo>
                  <a:close/>
                </a:path>
              </a:pathLst>
            </a:custGeom>
            <a:solidFill>
              <a:srgbClr val="FFFFFF">
                <a:alpha val="84706"/>
              </a:srgbClr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7" name="TextBox 7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28575"/>
              <a:ext cx="1052345" cy="11593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EB54E21D-43C4-DE73-86D0-3E6CFF749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D67E9F3E-3F5D-B28D-9A1F-577411572A8F}"/>
              </a:ext>
            </a:extLst>
          </p:cNvPr>
          <p:cNvSpPr txBox="1"/>
          <p:nvPr/>
        </p:nvSpPr>
        <p:spPr>
          <a:xfrm>
            <a:off x="5288000" y="5188852"/>
            <a:ext cx="191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16C34EF-8AA2-416B-8DD3-51BB4BFC0D89}"/>
              </a:ext>
            </a:extLst>
          </p:cNvPr>
          <p:cNvSpPr txBox="1"/>
          <p:nvPr/>
        </p:nvSpPr>
        <p:spPr>
          <a:xfrm>
            <a:off x="5288000" y="5995745"/>
            <a:ext cx="328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B166E5A-49B9-5763-3481-0E32D6F7B5E3}"/>
              </a:ext>
            </a:extLst>
          </p:cNvPr>
          <p:cNvSpPr/>
          <p:nvPr/>
        </p:nvSpPr>
        <p:spPr>
          <a:xfrm>
            <a:off x="424603" y="4499134"/>
            <a:ext cx="3419260" cy="29928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eigenes Logo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92700-475A-AACB-B2B8-ED686D75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>
            <a:extLst>
              <a:ext uri="{FF2B5EF4-FFF2-40B4-BE49-F238E27FC236}">
                <a16:creationId xmlns:a16="http://schemas.microsoft.com/office/drawing/2014/main" id="{D3DF04DC-E89C-77FC-47B4-03B36868F0A2}"/>
              </a:ext>
            </a:extLst>
          </p:cNvPr>
          <p:cNvSpPr txBox="1"/>
          <p:nvPr/>
        </p:nvSpPr>
        <p:spPr>
          <a:xfrm>
            <a:off x="5288000" y="5188852"/>
            <a:ext cx="191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0A60C77-B0D4-94A1-CFE3-4C5FCE8511B1}"/>
              </a:ext>
            </a:extLst>
          </p:cNvPr>
          <p:cNvSpPr txBox="1"/>
          <p:nvPr/>
        </p:nvSpPr>
        <p:spPr>
          <a:xfrm>
            <a:off x="5288000" y="5995745"/>
            <a:ext cx="328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282F60CD-9767-AA4A-2A0F-4A0A0403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019"/>
            <a:ext cx="10287000" cy="1028700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0C76409-5542-9281-85D2-008BB499CF31}"/>
              </a:ext>
            </a:extLst>
          </p:cNvPr>
          <p:cNvSpPr txBox="1"/>
          <p:nvPr/>
        </p:nvSpPr>
        <p:spPr>
          <a:xfrm>
            <a:off x="4838700" y="5524500"/>
            <a:ext cx="191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873B2DD-0173-213A-17E8-FD69700A7963}"/>
              </a:ext>
            </a:extLst>
          </p:cNvPr>
          <p:cNvSpPr/>
          <p:nvPr/>
        </p:nvSpPr>
        <p:spPr>
          <a:xfrm>
            <a:off x="319708" y="4340405"/>
            <a:ext cx="3419260" cy="43082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eigenes Foto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E30C23A-4FC6-A907-CA48-C70D27C9122D}"/>
              </a:ext>
            </a:extLst>
          </p:cNvPr>
          <p:cNvSpPr txBox="1"/>
          <p:nvPr/>
        </p:nvSpPr>
        <p:spPr>
          <a:xfrm>
            <a:off x="4838700" y="6331393"/>
            <a:ext cx="328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4242991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Benutzerdefiniert</PresentationFormat>
  <Paragraphs>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Franklin Gothic Demi</vt:lpstr>
      <vt:lpstr>Calibri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Vorlage OIT26_Teilnehmende</dc:title>
  <cp:lastModifiedBy>Reisenetz e.V Deutscher Fachverband für Jugendreisen</cp:lastModifiedBy>
  <cp:revision>5</cp:revision>
  <dcterms:created xsi:type="dcterms:W3CDTF">2006-08-16T00:00:00Z</dcterms:created>
  <dcterms:modified xsi:type="dcterms:W3CDTF">2026-05-07T08:56:18Z</dcterms:modified>
  <dc:identifier>DAHGz1LdeR8</dc:identifier>
</cp:coreProperties>
</file>